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0B3E20-00BD-4E07-9F7A-6AFC79DFC67A}" type="datetimeFigureOut">
              <a:rPr lang="en-AU" smtClean="0"/>
              <a:t>8/08/2011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4A7528-90D1-4BAF-A3B5-49D08494DD4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398W0q_pH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Chapter 8: The health of </a:t>
            </a:r>
            <a:r>
              <a:rPr lang="en-AU" dirty="0" err="1" smtClean="0"/>
              <a:t>australian</a:t>
            </a:r>
            <a:r>
              <a:rPr lang="en-AU" dirty="0" smtClean="0"/>
              <a:t> children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Page 233-245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9409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Health Status of Children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Most Australian children are healthy, as indicated by declines in </a:t>
            </a:r>
            <a:r>
              <a:rPr lang="en-AU" dirty="0" smtClean="0"/>
              <a:t>conditions such </a:t>
            </a:r>
            <a:r>
              <a:rPr lang="en-AU" dirty="0"/>
              <a:t>as </a:t>
            </a:r>
            <a:r>
              <a:rPr lang="en-AU" b="1" dirty="0"/>
              <a:t>communicable disease </a:t>
            </a:r>
            <a:r>
              <a:rPr lang="en-AU" dirty="0"/>
              <a:t>and injuries and the rates of infant and </a:t>
            </a:r>
            <a:r>
              <a:rPr lang="en-AU" dirty="0" smtClean="0"/>
              <a:t>child mortality</a:t>
            </a:r>
            <a:r>
              <a:rPr lang="en-AU" dirty="0"/>
              <a:t>. </a:t>
            </a:r>
            <a:endParaRPr lang="en-AU" dirty="0" smtClean="0"/>
          </a:p>
          <a:p>
            <a:r>
              <a:rPr lang="en-AU" dirty="0"/>
              <a:t>C</a:t>
            </a:r>
            <a:r>
              <a:rPr lang="en-AU" dirty="0" smtClean="0"/>
              <a:t>hronic </a:t>
            </a:r>
            <a:r>
              <a:rPr lang="en-AU" dirty="0"/>
              <a:t>disease continues </a:t>
            </a:r>
            <a:r>
              <a:rPr lang="en-AU" dirty="0" smtClean="0"/>
              <a:t>to pose </a:t>
            </a:r>
            <a:r>
              <a:rPr lang="en-AU" dirty="0"/>
              <a:t>a challenge to child health and wellbeing. </a:t>
            </a:r>
            <a:endParaRPr lang="en-AU" dirty="0" smtClean="0"/>
          </a:p>
          <a:p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main </a:t>
            </a:r>
            <a:r>
              <a:rPr lang="en-AU" dirty="0" smtClean="0"/>
              <a:t>concerns to </a:t>
            </a:r>
            <a:r>
              <a:rPr lang="en-AU" dirty="0"/>
              <a:t>child health are diabetes, asthma, mental health problems, injury and </a:t>
            </a:r>
            <a:r>
              <a:rPr lang="en-AU" dirty="0" smtClean="0"/>
              <a:t>an increase </a:t>
            </a:r>
            <a:r>
              <a:rPr lang="en-AU" dirty="0"/>
              <a:t>in the number of children who are overweight or obese.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14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Leading cause of hospitalisation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main causes of hospitalisations are for respiratory </a:t>
            </a:r>
            <a:r>
              <a:rPr lang="en-AU" dirty="0"/>
              <a:t>conditions, followed by injury and poisoning.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7204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Long-term conditions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The most common </a:t>
            </a:r>
            <a:r>
              <a:rPr lang="en-AU" dirty="0" smtClean="0"/>
              <a:t>long-term conditions (lasting more than 6 months) </a:t>
            </a:r>
            <a:r>
              <a:rPr lang="en-AU" dirty="0"/>
              <a:t>were asthma, hay fever </a:t>
            </a:r>
            <a:r>
              <a:rPr lang="en-AU" dirty="0" smtClean="0"/>
              <a:t>and allergies</a:t>
            </a:r>
            <a:r>
              <a:rPr lang="en-AU" dirty="0"/>
              <a:t>. 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38711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Leading causes of mortality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 child’s greatest risk of death occurs in the first year of life, with </a:t>
            </a:r>
            <a:r>
              <a:rPr lang="en-AU" dirty="0"/>
              <a:t>the first month recording the highest </a:t>
            </a:r>
            <a:r>
              <a:rPr lang="en-AU" dirty="0" smtClean="0"/>
              <a:t>mortality rates.</a:t>
            </a:r>
          </a:p>
          <a:p>
            <a:r>
              <a:rPr lang="en-AU" dirty="0"/>
              <a:t>While the cause is not clear, there are a number of precautions that </a:t>
            </a:r>
            <a:r>
              <a:rPr lang="en-AU" dirty="0" smtClean="0"/>
              <a:t>can be </a:t>
            </a:r>
            <a:r>
              <a:rPr lang="en-AU" dirty="0"/>
              <a:t>taken to reduce the risk of SIDS</a:t>
            </a:r>
            <a:r>
              <a:rPr lang="en-AU" dirty="0" smtClean="0"/>
              <a:t>: </a:t>
            </a:r>
            <a:r>
              <a:rPr lang="en-AU" dirty="0" smtClean="0">
                <a:solidFill>
                  <a:srgbClr val="FF0000"/>
                </a:solidFill>
              </a:rPr>
              <a:t>(copy these from page 239)</a:t>
            </a:r>
            <a:endParaRPr lang="en-AU" dirty="0">
              <a:solidFill>
                <a:srgbClr val="FF0000"/>
              </a:solidFill>
            </a:endParaRPr>
          </a:p>
          <a:p>
            <a:r>
              <a:rPr lang="en-AU" dirty="0" smtClean="0"/>
              <a:t>The </a:t>
            </a:r>
            <a:r>
              <a:rPr lang="en-AU" dirty="0"/>
              <a:t>mortality rate for Indigenous Australian infants is three times </a:t>
            </a:r>
            <a:r>
              <a:rPr lang="en-AU" dirty="0" smtClean="0"/>
              <a:t>higher than </a:t>
            </a:r>
            <a:r>
              <a:rPr lang="en-AU" dirty="0"/>
              <a:t>that of non-Indigenous infants</a:t>
            </a:r>
            <a:r>
              <a:rPr lang="en-AU" dirty="0" smtClean="0"/>
              <a:t>.</a:t>
            </a:r>
          </a:p>
          <a:p>
            <a:r>
              <a:rPr lang="en-AU" dirty="0" smtClean="0">
                <a:hlinkClick r:id="rId2"/>
              </a:rPr>
              <a:t>http://www.youtube.com/watch?v=i398W0q_pHo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817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Questions </a:t>
            </a:r>
            <a:r>
              <a:rPr lang="en-AU" smtClean="0"/>
              <a:t>1-9 on page 246.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36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</TotalTime>
  <Words>213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Chapter 8: The health of australian children</vt:lpstr>
      <vt:lpstr>Health Status of Children</vt:lpstr>
      <vt:lpstr>Leading cause of hospitalisation</vt:lpstr>
      <vt:lpstr>Long-term conditions</vt:lpstr>
      <vt:lpstr>Leading causes of mortality</vt:lpstr>
      <vt:lpstr>Summary Questions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8: The health of australian children</dc:title>
  <dc:creator>08470047</dc:creator>
  <cp:lastModifiedBy>08470047</cp:lastModifiedBy>
  <cp:revision>3</cp:revision>
  <dcterms:created xsi:type="dcterms:W3CDTF">2011-08-07T22:59:02Z</dcterms:created>
  <dcterms:modified xsi:type="dcterms:W3CDTF">2011-08-07T23:20:59Z</dcterms:modified>
</cp:coreProperties>
</file>